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D8FF"/>
    <a:srgbClr val="53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EA45-9BC6-442D-9C97-A4CAB3C71A6F}" type="datetimeFigureOut">
              <a:rPr lang="es-CO" smtClean="0"/>
              <a:t>03/06/2014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A501-B4B9-4D46-AB3E-913362B0E5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3422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EA45-9BC6-442D-9C97-A4CAB3C71A6F}" type="datetimeFigureOut">
              <a:rPr lang="es-CO" smtClean="0"/>
              <a:t>03/06/2014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A501-B4B9-4D46-AB3E-913362B0E5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0100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EA45-9BC6-442D-9C97-A4CAB3C71A6F}" type="datetimeFigureOut">
              <a:rPr lang="es-CO" smtClean="0"/>
              <a:t>03/06/2014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A501-B4B9-4D46-AB3E-913362B0E5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7447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EA45-9BC6-442D-9C97-A4CAB3C71A6F}" type="datetimeFigureOut">
              <a:rPr lang="es-CO" smtClean="0"/>
              <a:t>03/06/2014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A501-B4B9-4D46-AB3E-913362B0E5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780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EA45-9BC6-442D-9C97-A4CAB3C71A6F}" type="datetimeFigureOut">
              <a:rPr lang="es-CO" smtClean="0"/>
              <a:t>03/06/2014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A501-B4B9-4D46-AB3E-913362B0E5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2279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EA45-9BC6-442D-9C97-A4CAB3C71A6F}" type="datetimeFigureOut">
              <a:rPr lang="es-CO" smtClean="0"/>
              <a:t>03/06/2014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A501-B4B9-4D46-AB3E-913362B0E5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5300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EA45-9BC6-442D-9C97-A4CAB3C71A6F}" type="datetimeFigureOut">
              <a:rPr lang="es-CO" smtClean="0"/>
              <a:t>03/06/2014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A501-B4B9-4D46-AB3E-913362B0E5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220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EA45-9BC6-442D-9C97-A4CAB3C71A6F}" type="datetimeFigureOut">
              <a:rPr lang="es-CO" smtClean="0"/>
              <a:t>03/06/2014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A501-B4B9-4D46-AB3E-913362B0E5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1478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EA45-9BC6-442D-9C97-A4CAB3C71A6F}" type="datetimeFigureOut">
              <a:rPr lang="es-CO" smtClean="0"/>
              <a:t>03/06/2014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A501-B4B9-4D46-AB3E-913362B0E5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321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EA45-9BC6-442D-9C97-A4CAB3C71A6F}" type="datetimeFigureOut">
              <a:rPr lang="es-CO" smtClean="0"/>
              <a:t>03/06/2014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A501-B4B9-4D46-AB3E-913362B0E5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431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EA45-9BC6-442D-9C97-A4CAB3C71A6F}" type="datetimeFigureOut">
              <a:rPr lang="es-CO" smtClean="0"/>
              <a:t>03/06/2014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A501-B4B9-4D46-AB3E-913362B0E5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462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2EA45-9BC6-442D-9C97-A4CAB3C71A6F}" type="datetimeFigureOut">
              <a:rPr lang="es-CO" smtClean="0"/>
              <a:t>03/06/2014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AA501-B4B9-4D46-AB3E-913362B0E5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4581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9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Nube"/>
          <p:cNvSpPr/>
          <p:nvPr/>
        </p:nvSpPr>
        <p:spPr>
          <a:xfrm>
            <a:off x="539552" y="836712"/>
            <a:ext cx="3528392" cy="2088232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Nube"/>
          <p:cNvSpPr/>
          <p:nvPr/>
        </p:nvSpPr>
        <p:spPr>
          <a:xfrm>
            <a:off x="5220072" y="2738163"/>
            <a:ext cx="3312368" cy="18002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Nube"/>
          <p:cNvSpPr/>
          <p:nvPr/>
        </p:nvSpPr>
        <p:spPr>
          <a:xfrm rot="11254662">
            <a:off x="1304313" y="4259569"/>
            <a:ext cx="1728192" cy="792088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8" name="Picture 4" descr="C:\Users\Sistemas\AppData\Local\Microsoft\Windows\Temporary Internet Files\Content.IE5\8DGFDHKR\MC9003190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2434">
            <a:off x="522176" y="520675"/>
            <a:ext cx="2153301" cy="63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Nube"/>
          <p:cNvSpPr/>
          <p:nvPr/>
        </p:nvSpPr>
        <p:spPr>
          <a:xfrm rot="10393013">
            <a:off x="2970813" y="5192959"/>
            <a:ext cx="1886764" cy="1043088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16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78 -0.01042 L 0.396 0.1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1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9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Nube"/>
          <p:cNvSpPr/>
          <p:nvPr/>
        </p:nvSpPr>
        <p:spPr>
          <a:xfrm>
            <a:off x="539552" y="836712"/>
            <a:ext cx="3528392" cy="2088232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Nube"/>
          <p:cNvSpPr/>
          <p:nvPr/>
        </p:nvSpPr>
        <p:spPr>
          <a:xfrm>
            <a:off x="5220072" y="2738163"/>
            <a:ext cx="3312368" cy="18002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Nube"/>
          <p:cNvSpPr/>
          <p:nvPr/>
        </p:nvSpPr>
        <p:spPr>
          <a:xfrm rot="11254662">
            <a:off x="1304313" y="4259569"/>
            <a:ext cx="1728192" cy="792088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8" name="Picture 4" descr="C:\Users\Sistemas\AppData\Local\Microsoft\Windows\Temporary Internet Files\Content.IE5\8DGFDHKR\MC9003190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2434">
            <a:off x="3835923" y="1172350"/>
            <a:ext cx="2153301" cy="63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Nube"/>
          <p:cNvSpPr/>
          <p:nvPr/>
        </p:nvSpPr>
        <p:spPr>
          <a:xfrm rot="10393013">
            <a:off x="2970813" y="5192959"/>
            <a:ext cx="1886764" cy="1043088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321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77 -0.01042 L 0.375 0.13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9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9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Nube"/>
          <p:cNvSpPr/>
          <p:nvPr/>
        </p:nvSpPr>
        <p:spPr>
          <a:xfrm>
            <a:off x="107504" y="174885"/>
            <a:ext cx="3312368" cy="18002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Nube"/>
          <p:cNvSpPr/>
          <p:nvPr/>
        </p:nvSpPr>
        <p:spPr>
          <a:xfrm rot="11254662">
            <a:off x="6290959" y="3425425"/>
            <a:ext cx="2394729" cy="1110665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8" name="Picture 4" descr="C:\Users\Sistemas\AppData\Local\Microsoft\Windows\Temporary Internet Files\Content.IE5\8DGFDHKR\MC9003190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2434">
            <a:off x="30755" y="1680008"/>
            <a:ext cx="2153301" cy="63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Nube"/>
          <p:cNvSpPr/>
          <p:nvPr/>
        </p:nvSpPr>
        <p:spPr>
          <a:xfrm rot="10393013">
            <a:off x="5053021" y="1346135"/>
            <a:ext cx="1364160" cy="910107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770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78 -0.01041 L 0.41041 0.13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60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9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Nube"/>
          <p:cNvSpPr/>
          <p:nvPr/>
        </p:nvSpPr>
        <p:spPr>
          <a:xfrm>
            <a:off x="337117" y="188640"/>
            <a:ext cx="3312368" cy="18002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Nube"/>
          <p:cNvSpPr/>
          <p:nvPr/>
        </p:nvSpPr>
        <p:spPr>
          <a:xfrm rot="11254662">
            <a:off x="6074934" y="3024479"/>
            <a:ext cx="2394729" cy="1110665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8" name="Picture 4" descr="C:\Users\Sistemas\AppData\Local\Microsoft\Windows\Temporary Internet Files\Content.IE5\8DGFDHKR\MC9003190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2434">
            <a:off x="3675541" y="2559654"/>
            <a:ext cx="2153301" cy="63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Nube"/>
          <p:cNvSpPr/>
          <p:nvPr/>
        </p:nvSpPr>
        <p:spPr>
          <a:xfrm rot="10393013">
            <a:off x="5330078" y="813705"/>
            <a:ext cx="1364160" cy="910107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643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78 -0.01041 L 0.41041 0.13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60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9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Nube"/>
          <p:cNvSpPr/>
          <p:nvPr/>
        </p:nvSpPr>
        <p:spPr>
          <a:xfrm>
            <a:off x="107504" y="174885"/>
            <a:ext cx="3312368" cy="18002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6" name="Picture 2" descr="http://www.milfondos.net/wallpapers/blue-sky-green-grass-26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238" b="100000" l="0" r="9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" y="4869160"/>
            <a:ext cx="5132175" cy="201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istemas\AppData\Local\Microsoft\Windows\Temporary Internet Files\Content.IE5\8DGFDHKR\MC90031901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2434">
            <a:off x="-140883" y="3664719"/>
            <a:ext cx="2153301" cy="63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Nube"/>
          <p:cNvSpPr/>
          <p:nvPr/>
        </p:nvSpPr>
        <p:spPr>
          <a:xfrm rot="10393013">
            <a:off x="5053021" y="813705"/>
            <a:ext cx="1364160" cy="910107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Nube"/>
          <p:cNvSpPr/>
          <p:nvPr/>
        </p:nvSpPr>
        <p:spPr>
          <a:xfrm rot="11254662">
            <a:off x="6290960" y="2573935"/>
            <a:ext cx="2394729" cy="1110665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Picture 2" descr="http://www.milfondos.net/wallpapers/blue-sky-green-grass-26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238" b="100000" l="0" r="9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869160"/>
            <a:ext cx="5160775" cy="201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45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0.70486 0.371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43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Presentación en pantalla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Sistemas</dc:creator>
  <cp:lastModifiedBy>Sistemas</cp:lastModifiedBy>
  <cp:revision>6</cp:revision>
  <dcterms:created xsi:type="dcterms:W3CDTF">2014-05-20T17:12:41Z</dcterms:created>
  <dcterms:modified xsi:type="dcterms:W3CDTF">2014-06-03T17:03:32Z</dcterms:modified>
</cp:coreProperties>
</file>